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eague Spartan" charset="1" panose="00000800000000000000"/>
      <p:regular r:id="rId14"/>
    </p:embeddedFont>
    <p:embeddedFont>
      <p:font typeface="Arimo" charset="1" panose="020B0604020202020204"/>
      <p:regular r:id="rId15"/>
    </p:embeddedFont>
    <p:embeddedFont>
      <p:font typeface="Arimo Italics" charset="1" panose="020B060402020209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5937" y="3946065"/>
            <a:ext cx="14296126" cy="182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875"/>
              </a:lnSpc>
            </a:pPr>
            <a:r>
              <a:rPr lang="en-US" sz="13090" spc="48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TOXIC2NICE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997443" y="5544172"/>
            <a:ext cx="19830632" cy="1231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8"/>
              </a:lnSpc>
            </a:pPr>
            <a:r>
              <a:rPr lang="en-US" sz="3998" spc="14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Transforming Toxic Language into Positive Communication</a:t>
            </a:r>
          </a:p>
          <a:p>
            <a:pPr algn="ctr" marL="0" indent="0" lvl="0">
              <a:lnSpc>
                <a:spcPts val="5192"/>
              </a:lnSpc>
            </a:pPr>
            <a:r>
              <a:rPr lang="en-US" sz="4898" spc="18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Aya SDOUR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0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82127" y="-58876"/>
            <a:ext cx="6905873" cy="10345876"/>
          </a:xfrm>
          <a:custGeom>
            <a:avLst/>
            <a:gdLst/>
            <a:ahLst/>
            <a:cxnLst/>
            <a:rect r="r" b="b" t="t" l="l"/>
            <a:pathLst>
              <a:path h="10345876" w="6905873">
                <a:moveTo>
                  <a:pt x="0" y="0"/>
                </a:moveTo>
                <a:lnTo>
                  <a:pt x="6905873" y="0"/>
                </a:lnTo>
                <a:lnTo>
                  <a:pt x="6905873" y="10345876"/>
                </a:lnTo>
                <a:lnTo>
                  <a:pt x="0" y="10345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" r="0" b="-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33475"/>
            <a:ext cx="10353427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97519"/>
            <a:ext cx="9185589" cy="408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1114" indent="-415557" lvl="1">
              <a:lnSpc>
                <a:spcPts val="4080"/>
              </a:lnSpc>
              <a:buFont typeface="Arial"/>
              <a:buChar char="•"/>
            </a:pPr>
            <a:r>
              <a:rPr lang="en-US" sz="3849" spc="14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What is Toxic2Nice?</a:t>
            </a:r>
          </a:p>
          <a:p>
            <a:pPr algn="l" marL="831114" indent="-415557" lvl="1">
              <a:lnSpc>
                <a:spcPts val="4080"/>
              </a:lnSpc>
              <a:buFont typeface="Arial"/>
              <a:buChar char="•"/>
            </a:pPr>
            <a:r>
              <a:rPr lang="en-US" sz="3849" spc="14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An NLP-powered app that detects toxic comments and transforms them into polite, positive messages.</a:t>
            </a:r>
          </a:p>
          <a:p>
            <a:pPr algn="l" marL="831114" indent="-415557" lvl="1">
              <a:lnSpc>
                <a:spcPts val="4080"/>
              </a:lnSpc>
              <a:spcBef>
                <a:spcPct val="0"/>
              </a:spcBef>
              <a:buFont typeface="Arial"/>
              <a:buChar char="•"/>
            </a:pPr>
            <a:r>
              <a:rPr lang="en-US" sz="3849" spc="14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Goal: Promote respectful and constructive online conversations.</a:t>
            </a:r>
          </a:p>
          <a:p>
            <a:pPr algn="l">
              <a:lnSpc>
                <a:spcPts val="4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5619176" cy="2459257"/>
            <a:chOff x="0" y="0"/>
            <a:chExt cx="1556328" cy="681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6328" cy="681134"/>
            </a:xfrm>
            <a:custGeom>
              <a:avLst/>
              <a:gdLst/>
              <a:ahLst/>
              <a:cxnLst/>
              <a:rect r="r" b="b" t="t" l="l"/>
              <a:pathLst>
                <a:path h="681134" w="1556328">
                  <a:moveTo>
                    <a:pt x="0" y="0"/>
                  </a:moveTo>
                  <a:lnTo>
                    <a:pt x="1556328" y="0"/>
                  </a:lnTo>
                  <a:lnTo>
                    <a:pt x="1556328" y="681134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6328" cy="719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3914081"/>
            <a:ext cx="5619176" cy="2459257"/>
            <a:chOff x="0" y="0"/>
            <a:chExt cx="1556328" cy="6811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6328" cy="681134"/>
            </a:xfrm>
            <a:custGeom>
              <a:avLst/>
              <a:gdLst/>
              <a:ahLst/>
              <a:cxnLst/>
              <a:rect r="r" b="b" t="t" l="l"/>
              <a:pathLst>
                <a:path h="681134" w="1556328">
                  <a:moveTo>
                    <a:pt x="0" y="0"/>
                  </a:moveTo>
                  <a:lnTo>
                    <a:pt x="1556328" y="0"/>
                  </a:lnTo>
                  <a:lnTo>
                    <a:pt x="1556328" y="681134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1C202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6328" cy="719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799043"/>
            <a:ext cx="5619176" cy="2459257"/>
            <a:chOff x="0" y="0"/>
            <a:chExt cx="1556328" cy="6811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6328" cy="681134"/>
            </a:xfrm>
            <a:custGeom>
              <a:avLst/>
              <a:gdLst/>
              <a:ahLst/>
              <a:cxnLst/>
              <a:rect r="r" b="b" t="t" l="l"/>
              <a:pathLst>
                <a:path h="681134" w="1556328">
                  <a:moveTo>
                    <a:pt x="0" y="0"/>
                  </a:moveTo>
                  <a:lnTo>
                    <a:pt x="1556328" y="0"/>
                  </a:lnTo>
                  <a:lnTo>
                    <a:pt x="1556328" y="681134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939EA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6328" cy="719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03187" y="1676400"/>
            <a:ext cx="7056113" cy="2210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586"/>
              </a:lnSpc>
            </a:pPr>
            <a:r>
              <a:rPr lang="en-US" sz="8100" spc="2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</a:t>
            </a:r>
            <a:r>
              <a:rPr lang="en-US" sz="8100" spc="2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73863" y="5024120"/>
            <a:ext cx="9985437" cy="268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On</a:t>
            </a: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line toxicity harms communication and mental health.</a:t>
            </a:r>
          </a:p>
          <a:p>
            <a:pPr algn="just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Manual moderation is time-consuming and inconsistent.</a:t>
            </a:r>
          </a:p>
          <a:p>
            <a:pPr algn="just" marL="626111" indent="-313055" lvl="1">
              <a:lnSpc>
                <a:spcPts val="3074"/>
              </a:lnSpc>
              <a:spcBef>
                <a:spcPct val="0"/>
              </a:spcBef>
              <a:buFont typeface="Arial"/>
              <a:buChar char="•"/>
            </a:pP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Need for automated tools to encourage positive dialogue.</a:t>
            </a:r>
          </a:p>
          <a:p>
            <a:pPr algn="just">
              <a:lnSpc>
                <a:spcPts val="30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418386"/>
            <a:ext cx="18288000" cy="8229600"/>
          </a:xfrm>
          <a:custGeom>
            <a:avLst/>
            <a:gdLst/>
            <a:ahLst/>
            <a:cxnLst/>
            <a:rect r="r" b="b" t="t" l="l"/>
            <a:pathLst>
              <a:path h="8229600" w="182880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97" r="0" b="-2409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9170" y="5595366"/>
            <a:ext cx="9376381" cy="93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98"/>
              </a:lnSpc>
            </a:pPr>
            <a:r>
              <a:rPr lang="en-US" sz="6790" spc="2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</a:t>
            </a:r>
            <a:r>
              <a:rPr lang="en-US" sz="6790" spc="25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EY FEATURES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952294" y="5500116"/>
            <a:ext cx="4115835" cy="4114800"/>
            <a:chOff x="0" y="0"/>
            <a:chExt cx="1139951" cy="11396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9951" cy="1139665"/>
            </a:xfrm>
            <a:custGeom>
              <a:avLst/>
              <a:gdLst/>
              <a:ahLst/>
              <a:cxnLst/>
              <a:rect r="r" b="b" t="t" l="l"/>
              <a:pathLst>
                <a:path h="1139665" w="1139951">
                  <a:moveTo>
                    <a:pt x="0" y="0"/>
                  </a:moveTo>
                  <a:lnTo>
                    <a:pt x="1139951" y="0"/>
                  </a:lnTo>
                  <a:lnTo>
                    <a:pt x="1139951" y="1139665"/>
                  </a:lnTo>
                  <a:lnTo>
                    <a:pt x="0" y="1139665"/>
                  </a:lnTo>
                  <a:close/>
                </a:path>
              </a:pathLst>
            </a:custGeom>
            <a:solidFill>
              <a:srgbClr val="1C202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39951" cy="1177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532996" y="5500116"/>
            <a:ext cx="4115835" cy="4114800"/>
            <a:chOff x="0" y="0"/>
            <a:chExt cx="1139951" cy="11396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9951" cy="1139665"/>
            </a:xfrm>
            <a:custGeom>
              <a:avLst/>
              <a:gdLst/>
              <a:ahLst/>
              <a:cxnLst/>
              <a:rect r="r" b="b" t="t" l="l"/>
              <a:pathLst>
                <a:path h="1139665" w="1139951">
                  <a:moveTo>
                    <a:pt x="0" y="0"/>
                  </a:moveTo>
                  <a:lnTo>
                    <a:pt x="1139951" y="0"/>
                  </a:lnTo>
                  <a:lnTo>
                    <a:pt x="1139951" y="1139665"/>
                  </a:lnTo>
                  <a:lnTo>
                    <a:pt x="0" y="1139665"/>
                  </a:lnTo>
                  <a:close/>
                </a:path>
              </a:pathLst>
            </a:custGeom>
            <a:solidFill>
              <a:srgbClr val="939EA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39951" cy="1177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39170" y="6969776"/>
            <a:ext cx="7846399" cy="3451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</a:t>
            </a: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eal-time toxicity detection using NLP models.</a:t>
            </a:r>
          </a:p>
          <a:p>
            <a:pPr algn="l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Automatic rewriting of toxic text into nice, respectful language.</a:t>
            </a:r>
          </a:p>
          <a:p>
            <a:pPr algn="l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User-friendly interface for easy input and output viewing.</a:t>
            </a:r>
          </a:p>
          <a:p>
            <a:pPr algn="l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Support for multiple types of toxic language (insults, aggression, etc.).</a:t>
            </a:r>
          </a:p>
          <a:p>
            <a:pPr algn="l">
              <a:lnSpc>
                <a:spcPts val="30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712840" cy="7715250"/>
          </a:xfrm>
          <a:custGeom>
            <a:avLst/>
            <a:gdLst/>
            <a:ahLst/>
            <a:cxnLst/>
            <a:rect r="r" b="b" t="t" l="l"/>
            <a:pathLst>
              <a:path h="7715250" w="7712840">
                <a:moveTo>
                  <a:pt x="0" y="0"/>
                </a:moveTo>
                <a:lnTo>
                  <a:pt x="7712840" y="0"/>
                </a:lnTo>
                <a:lnTo>
                  <a:pt x="7712840" y="7715250"/>
                </a:lnTo>
                <a:lnTo>
                  <a:pt x="0" y="7715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23" t="0" r="-250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7715250"/>
            <a:ext cx="7712840" cy="2571750"/>
            <a:chOff x="0" y="0"/>
            <a:chExt cx="2031365" cy="677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1365" cy="677333"/>
            </a:xfrm>
            <a:custGeom>
              <a:avLst/>
              <a:gdLst/>
              <a:ahLst/>
              <a:cxnLst/>
              <a:rect r="r" b="b" t="t" l="l"/>
              <a:pathLst>
                <a:path h="677333" w="2031365">
                  <a:moveTo>
                    <a:pt x="0" y="0"/>
                  </a:moveTo>
                  <a:lnTo>
                    <a:pt x="2031365" y="0"/>
                  </a:lnTo>
                  <a:lnTo>
                    <a:pt x="2031365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1C202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1365" cy="715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12840" y="7715250"/>
            <a:ext cx="10575160" cy="2571750"/>
            <a:chOff x="0" y="0"/>
            <a:chExt cx="2785227" cy="677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85227" cy="677333"/>
            </a:xfrm>
            <a:custGeom>
              <a:avLst/>
              <a:gdLst/>
              <a:ahLst/>
              <a:cxnLst/>
              <a:rect r="r" b="b" t="t" l="l"/>
              <a:pathLst>
                <a:path h="677333" w="2785227">
                  <a:moveTo>
                    <a:pt x="0" y="0"/>
                  </a:moveTo>
                  <a:lnTo>
                    <a:pt x="2785227" y="0"/>
                  </a:lnTo>
                  <a:lnTo>
                    <a:pt x="2785227" y="677333"/>
                  </a:lnTo>
                  <a:lnTo>
                    <a:pt x="0" y="677333"/>
                  </a:lnTo>
                  <a:close/>
                </a:path>
              </a:pathLst>
            </a:custGeom>
            <a:solidFill>
              <a:srgbClr val="939EA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85227" cy="715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014848" y="8191112"/>
            <a:ext cx="1683145" cy="1620027"/>
          </a:xfrm>
          <a:custGeom>
            <a:avLst/>
            <a:gdLst/>
            <a:ahLst/>
            <a:cxnLst/>
            <a:rect r="r" b="b" t="t" l="l"/>
            <a:pathLst>
              <a:path h="1620027" w="1683145">
                <a:moveTo>
                  <a:pt x="0" y="0"/>
                </a:moveTo>
                <a:lnTo>
                  <a:pt x="1683144" y="0"/>
                </a:lnTo>
                <a:lnTo>
                  <a:pt x="1683144" y="1620026"/>
                </a:lnTo>
                <a:lnTo>
                  <a:pt x="0" y="1620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038623" y="414775"/>
            <a:ext cx="8609577" cy="2210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86"/>
              </a:lnSpc>
            </a:pPr>
            <a:r>
              <a:rPr lang="en-US" sz="8100" spc="2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TECHNO</a:t>
            </a:r>
            <a:r>
              <a:rPr lang="en-US" sz="8100" spc="2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LOGY STACK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38623" y="2678747"/>
            <a:ext cx="7923594" cy="517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Natu</a:t>
            </a:r>
            <a:r>
              <a:rPr lang="en-US" sz="3500" spc="12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ral Language Processing (NLP) for sentiment and toxicity analysis.</a:t>
            </a: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Machine learning models trained on toxic and polite language datasets.</a:t>
            </a:r>
          </a:p>
          <a:p>
            <a:pPr algn="l" marL="755651" indent="-377825" lvl="1">
              <a:lnSpc>
                <a:spcPts val="3710"/>
              </a:lnSpc>
              <a:buFont typeface="Arial"/>
              <a:buChar char="•"/>
            </a:pPr>
            <a:r>
              <a:rPr lang="en-US" sz="3500" spc="12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Backend: Python (Flask/FastAPI).</a:t>
            </a:r>
          </a:p>
          <a:p>
            <a:pPr algn="l" marL="755651" indent="-377825" lvl="1">
              <a:lnSpc>
                <a:spcPts val="371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12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Frontend: React/Vue/HTML-CSS for smooth user interaction.</a:t>
            </a:r>
          </a:p>
          <a:p>
            <a:pPr algn="l">
              <a:lnSpc>
                <a:spcPts val="37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74907" cy="10287000"/>
            <a:chOff x="0" y="0"/>
            <a:chExt cx="104688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68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46889">
                  <a:moveTo>
                    <a:pt x="0" y="0"/>
                  </a:moveTo>
                  <a:lnTo>
                    <a:pt x="1046889" y="0"/>
                  </a:lnTo>
                  <a:lnTo>
                    <a:pt x="10468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39E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688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493258" cy="8229600"/>
          </a:xfrm>
          <a:custGeom>
            <a:avLst/>
            <a:gdLst/>
            <a:ahLst/>
            <a:cxnLst/>
            <a:rect r="r" b="b" t="t" l="l"/>
            <a:pathLst>
              <a:path h="8229600" w="5493258">
                <a:moveTo>
                  <a:pt x="0" y="0"/>
                </a:moveTo>
                <a:lnTo>
                  <a:pt x="5493258" y="0"/>
                </a:lnTo>
                <a:lnTo>
                  <a:pt x="54932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" r="0" b="-6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44512" y="7744906"/>
            <a:ext cx="1502388" cy="1513394"/>
          </a:xfrm>
          <a:custGeom>
            <a:avLst/>
            <a:gdLst/>
            <a:ahLst/>
            <a:cxnLst/>
            <a:rect r="r" b="b" t="t" l="l"/>
            <a:pathLst>
              <a:path h="1513394" w="1502388">
                <a:moveTo>
                  <a:pt x="0" y="0"/>
                </a:moveTo>
                <a:lnTo>
                  <a:pt x="1502387" y="0"/>
                </a:lnTo>
                <a:lnTo>
                  <a:pt x="1502387" y="1513394"/>
                </a:lnTo>
                <a:lnTo>
                  <a:pt x="0" y="1513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44512" y="1133475"/>
            <a:ext cx="8115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86"/>
              </a:lnSpc>
            </a:pPr>
            <a:r>
              <a:rPr lang="en-US" sz="8100" spc="2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 CASES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4512" y="2997519"/>
            <a:ext cx="8757687" cy="230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Social media moderation</a:t>
            </a:r>
          </a:p>
          <a:p>
            <a:pPr algn="l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Online community forums</a:t>
            </a:r>
          </a:p>
          <a:p>
            <a:pPr algn="l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Customer service chatbots</a:t>
            </a:r>
          </a:p>
          <a:p>
            <a:pPr algn="l" marL="626111" indent="-313055" lvl="1">
              <a:lnSpc>
                <a:spcPts val="3074"/>
              </a:lnSpc>
              <a:buFont typeface="Arial"/>
              <a:buChar char="•"/>
            </a:pPr>
            <a:r>
              <a:rPr lang="en-US" sz="2900" spc="10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Educational platforms promoting respectful communication</a:t>
            </a:r>
          </a:p>
          <a:p>
            <a:pPr algn="l">
              <a:lnSpc>
                <a:spcPts val="30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86350" y="4001208"/>
            <a:ext cx="8115300" cy="112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6"/>
              </a:lnSpc>
            </a:pPr>
            <a:r>
              <a:rPr lang="en-US" sz="8100" spc="2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DEMO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7843" y="5549355"/>
            <a:ext cx="15592315" cy="2428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34"/>
              </a:lnSpc>
              <a:spcBef>
                <a:spcPct val="0"/>
              </a:spcBef>
            </a:pPr>
            <a:r>
              <a:rPr lang="en-US" sz="5881" i="true" spc="217">
                <a:solidFill>
                  <a:srgbClr val="FFFFFF"/>
                </a:solidFill>
                <a:latin typeface="Arimo Italics"/>
                <a:ea typeface="Arimo Italics"/>
                <a:cs typeface="Arimo Italics"/>
                <a:sym typeface="Arimo Italics"/>
              </a:rPr>
              <a:t>https://github.com/ay0788/Toxic2Nice-/blob/main/README.mdhttps://github.com/ay0788/Toxic2Nice-/blob/main/README.md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07246" y="5398360"/>
            <a:ext cx="8640656" cy="2444320"/>
            <a:chOff x="0" y="0"/>
            <a:chExt cx="2275728" cy="6437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5728" cy="643771"/>
            </a:xfrm>
            <a:custGeom>
              <a:avLst/>
              <a:gdLst/>
              <a:ahLst/>
              <a:cxnLst/>
              <a:rect r="r" b="b" t="t" l="l"/>
              <a:pathLst>
                <a:path h="643771" w="2275728">
                  <a:moveTo>
                    <a:pt x="0" y="0"/>
                  </a:moveTo>
                  <a:lnTo>
                    <a:pt x="2275728" y="0"/>
                  </a:lnTo>
                  <a:lnTo>
                    <a:pt x="2275728" y="643771"/>
                  </a:lnTo>
                  <a:lnTo>
                    <a:pt x="0" y="643771"/>
                  </a:lnTo>
                  <a:close/>
                </a:path>
              </a:pathLst>
            </a:custGeom>
            <a:solidFill>
              <a:srgbClr val="939EA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75728" cy="681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10502" y="7842680"/>
            <a:ext cx="10437400" cy="2444320"/>
            <a:chOff x="0" y="0"/>
            <a:chExt cx="2748945" cy="6437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48945" cy="643771"/>
            </a:xfrm>
            <a:custGeom>
              <a:avLst/>
              <a:gdLst/>
              <a:ahLst/>
              <a:cxnLst/>
              <a:rect r="r" b="b" t="t" l="l"/>
              <a:pathLst>
                <a:path h="643771" w="2748945">
                  <a:moveTo>
                    <a:pt x="0" y="0"/>
                  </a:moveTo>
                  <a:lnTo>
                    <a:pt x="2748945" y="0"/>
                  </a:lnTo>
                  <a:lnTo>
                    <a:pt x="2748945" y="643771"/>
                  </a:lnTo>
                  <a:lnTo>
                    <a:pt x="0" y="643771"/>
                  </a:lnTo>
                  <a:close/>
                </a:path>
              </a:pathLst>
            </a:custGeom>
            <a:solidFill>
              <a:srgbClr val="1C202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48945" cy="6818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007246" y="6014776"/>
            <a:ext cx="8121279" cy="1744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3378"/>
              </a:lnSpc>
            </a:pPr>
            <a:r>
              <a:rPr lang="en-US" sz="12621" spc="4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DAGoZA8m7z4</dc:identifier>
  <dcterms:modified xsi:type="dcterms:W3CDTF">2011-08-01T06:04:30Z</dcterms:modified>
  <cp:revision>1</cp:revision>
  <dc:title>Gris Noir et Blanc Moderne Entreprise Présentation</dc:title>
</cp:coreProperties>
</file>